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24377650" cy="13716000"/>
  <p:notesSz cx="6858000" cy="9144000"/>
  <p:embeddedFontLst>
    <p:embeddedFont>
      <p:font typeface="Amatic SC" panose="00000500000000000000" pitchFamily="2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nconsolata" pitchFamily="2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lack" panose="02000000000000000000" pitchFamily="2" charset="0"/>
      <p:bold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  <p:embeddedFont>
      <p:font typeface="Roboto Thin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E71834-BDEA-4D1D-9C11-840F9E50AFFA}">
  <a:tblStyle styleId="{3DE71834-BDEA-4D1D-9C11-840F9E50A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4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font" Target="fonts/font4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font" Target="fonts/font40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45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45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Normal Behavior 1]</a:t>
            </a:r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09" name="Google Shape;1409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Normal Behavior 2]</a:t>
            </a:r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19" name="Google Shape;1419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Malicious Behavior 1]</a:t>
            </a:r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Malicious Behavior 2]</a:t>
            </a:r>
            <a:endParaRPr/>
          </a:p>
        </p:txBody>
      </p:sp>
      <p:sp>
        <p:nvSpPr>
          <p:cNvPr id="1444" name="Google Shape;1444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9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16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1353" name="Google Shape;1353;p87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{3DE71834-BDEA-4D1D-9C11-840F9E50AFFA}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69" name="Google Shape;1369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70" name="Google Shape;1370;p8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p89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{3DE71834-BDEA-4D1D-9C11-840F9E50AFFA}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3" name="Google Shape;1383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{3DE71834-BDEA-4D1D-9C11-840F9E50AFFA}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2" name="Google Shape;1392;p9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93" name="Google Shape;1393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94" name="Google Shape;1394;p9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2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lang="en-US" b="1"/>
              <a:t>Normal</a:t>
            </a:r>
            <a:r>
              <a:rPr lang="en-US"/>
              <a:t>”</a:t>
            </a:r>
            <a:r>
              <a:rPr lang="en-US" b="1"/>
              <a:t> Activity</a:t>
            </a:r>
            <a:endParaRPr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Watching YouTube, reading the news.</a:t>
            </a:r>
            <a:endParaRPr/>
          </a:p>
          <a:p>
            <a:pPr marL="4572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/>
              <a:t>Suspicious Activity</a:t>
            </a:r>
            <a:endParaRPr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Sending malware, phishing.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Custom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Roboto Medium</vt:lpstr>
      <vt:lpstr>Helvetica Neue</vt:lpstr>
      <vt:lpstr>Lato Light</vt:lpstr>
      <vt:lpstr>Roboto</vt:lpstr>
      <vt:lpstr>Calibri</vt:lpstr>
      <vt:lpstr>Roboto Thin</vt:lpstr>
      <vt:lpstr>Arial</vt:lpstr>
      <vt:lpstr>Roboto Light</vt:lpstr>
      <vt:lpstr>Poppins Medium</vt:lpstr>
      <vt:lpstr>Inconsolata</vt:lpstr>
      <vt:lpstr>Roboto Black</vt:lpstr>
      <vt:lpstr>Amatic SC</vt:lpstr>
      <vt:lpstr>Poppins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Critical Vulnerabilities: Target 2</vt:lpstr>
      <vt:lpstr>Traffic Profile   </vt:lpstr>
      <vt:lpstr>Traffic Profile</vt:lpstr>
      <vt:lpstr>Behavioral Analysis</vt:lpstr>
      <vt:lpstr>Normal Activity   </vt:lpstr>
      <vt:lpstr>[Name of Normal Behavior 1]</vt:lpstr>
      <vt:lpstr>[Name of Normal Behavior 2]</vt:lpstr>
      <vt:lpstr>Malicious Activity   </vt:lpstr>
      <vt:lpstr>[Name of Malicious Behavior 1]</vt:lpstr>
      <vt:lpstr>[Name of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</dc:title>
  <dc:creator>Rob</dc:creator>
  <cp:lastModifiedBy>Rob Myers</cp:lastModifiedBy>
  <cp:revision>1</cp:revision>
  <dcterms:modified xsi:type="dcterms:W3CDTF">2021-12-08T18:21:12Z</dcterms:modified>
</cp:coreProperties>
</file>